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C3DA-F12D-4C87-B09C-F4F119D0719D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3F055F8-1D26-4009-81D1-E4F68AD159C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C3DA-F12D-4C87-B09C-F4F119D0719D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55F8-1D26-4009-81D1-E4F68AD159C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C3DA-F12D-4C87-B09C-F4F119D0719D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3F055F8-1D26-4009-81D1-E4F68AD159C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C3DA-F12D-4C87-B09C-F4F119D0719D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55F8-1D26-4009-81D1-E4F68AD159C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C3DA-F12D-4C87-B09C-F4F119D0719D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55F8-1D26-4009-81D1-E4F68AD159C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C3DA-F12D-4C87-B09C-F4F119D0719D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55F8-1D26-4009-81D1-E4F68AD159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C3DA-F12D-4C87-B09C-F4F119D0719D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55F8-1D26-4009-81D1-E4F68AD159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C3DA-F12D-4C87-B09C-F4F119D0719D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55F8-1D26-4009-81D1-E4F68AD159C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C3DA-F12D-4C87-B09C-F4F119D0719D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3F055F8-1D26-4009-81D1-E4F68AD159C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C3DA-F12D-4C87-B09C-F4F119D0719D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55F8-1D26-4009-81D1-E4F68AD159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C3DA-F12D-4C87-B09C-F4F119D0719D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55F8-1D26-4009-81D1-E4F68AD159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E2EC3DA-F12D-4C87-B09C-F4F119D0719D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3F055F8-1D26-4009-81D1-E4F68AD159C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484784"/>
            <a:ext cx="8229600" cy="1470025"/>
          </a:xfrm>
          <a:solidFill>
            <a:schemeClr val="accent1"/>
          </a:solidFill>
        </p:spPr>
        <p:txBody>
          <a:bodyPr/>
          <a:lstStyle/>
          <a:p>
            <a:r>
              <a:rPr lang="en-US" dirty="0" smtClean="0"/>
              <a:t>Coca Cola - famous </a:t>
            </a:r>
            <a:r>
              <a:rPr lang="en-US" dirty="0"/>
              <a:t>world brand </a:t>
            </a:r>
            <a:br>
              <a:rPr lang="en-US" dirty="0"/>
            </a:br>
            <a:endParaRPr lang="en-U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140968"/>
            <a:ext cx="4607388" cy="3207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58908" y="404664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 smtClean="0"/>
              <a:t>Artur</a:t>
            </a:r>
            <a:r>
              <a:rPr lang="en-US" dirty="0" smtClean="0"/>
              <a:t> </a:t>
            </a:r>
            <a:r>
              <a:rPr lang="en-US" dirty="0" err="1" smtClean="0"/>
              <a:t>Vareljyan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720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Invented in </a:t>
            </a:r>
            <a:r>
              <a:rPr lang="en-US" sz="3200" dirty="0"/>
              <a:t>July </a:t>
            </a:r>
            <a:r>
              <a:rPr lang="en-US" sz="3200" dirty="0" smtClean="0"/>
              <a:t>1886</a:t>
            </a:r>
          </a:p>
          <a:p>
            <a:r>
              <a:rPr lang="en-US" sz="3200" dirty="0" smtClean="0"/>
              <a:t>Invented by pharmacist</a:t>
            </a:r>
            <a:r>
              <a:rPr lang="en-US" sz="3200" dirty="0"/>
              <a:t> John Stith Pemberton </a:t>
            </a:r>
            <a:endParaRPr lang="en-US" sz="3200" dirty="0" smtClean="0"/>
          </a:p>
          <a:p>
            <a:r>
              <a:rPr lang="en-US" sz="3200" dirty="0" smtClean="0"/>
              <a:t>Advertised </a:t>
            </a:r>
            <a:r>
              <a:rPr lang="en-US" sz="3200" dirty="0"/>
              <a:t>as </a:t>
            </a:r>
            <a:r>
              <a:rPr lang="en-US" sz="3200" dirty="0" smtClean="0"/>
              <a:t>helpful </a:t>
            </a:r>
            <a:r>
              <a:rPr lang="en-US" sz="3200" dirty="0"/>
              <a:t>in the relief of </a:t>
            </a:r>
            <a:r>
              <a:rPr lang="en-US" sz="3200" dirty="0" smtClean="0"/>
              <a:t>headache</a:t>
            </a:r>
          </a:p>
          <a:p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356992"/>
            <a:ext cx="4320480" cy="3159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356992"/>
            <a:ext cx="2322246" cy="3159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3769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In 1889, American businessman Asa Griggs Candler </a:t>
            </a:r>
            <a:r>
              <a:rPr lang="en-US" dirty="0" smtClean="0"/>
              <a:t>purchased the </a:t>
            </a:r>
            <a:r>
              <a:rPr lang="en-US" dirty="0"/>
              <a:t>Coca-Cola formula and brand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1892, the Coca-Cola Company was formally founded in </a:t>
            </a:r>
            <a:r>
              <a:rPr lang="en-US" dirty="0" smtClean="0"/>
              <a:t>Atlanta.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87306"/>
            <a:ext cx="3312368" cy="2204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105" y="3568076"/>
            <a:ext cx="4140214" cy="2318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3639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Interesting facts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 Coca-Cola </a:t>
            </a:r>
            <a:r>
              <a:rPr lang="en-US" dirty="0" smtClean="0"/>
              <a:t>has </a:t>
            </a:r>
            <a:r>
              <a:rPr lang="en-US" dirty="0"/>
              <a:t>around 4,000 different drinks across 500 brands. In fact, Coca-Cola makes so many products, if you tried one product from its portfolio every day, it would take you just under 11 years to try them all</a:t>
            </a:r>
            <a:r>
              <a:rPr lang="en-US" dirty="0" smtClean="0"/>
              <a:t>.</a:t>
            </a:r>
          </a:p>
          <a:p>
            <a:r>
              <a:rPr lang="en-US" dirty="0"/>
              <a:t>The 1980s was a particularly exciting time for the brand, with Coca-Cola becoming the first soft drink to be consumed in space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698072"/>
            <a:ext cx="35147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531384"/>
            <a:ext cx="280035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188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Interesting facts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Coca-Cola's name comes from the coca plant and the kola </a:t>
            </a:r>
            <a:r>
              <a:rPr lang="en-US" dirty="0" smtClean="0"/>
              <a:t>nut</a:t>
            </a:r>
          </a:p>
          <a:p>
            <a:r>
              <a:rPr lang="en-US" dirty="0"/>
              <a:t>The first Coke was red wine mixed with </a:t>
            </a:r>
            <a:r>
              <a:rPr lang="en-US" dirty="0" smtClean="0"/>
              <a:t>cocaine</a:t>
            </a:r>
          </a:p>
          <a:p>
            <a:r>
              <a:rPr lang="en-US" dirty="0"/>
              <a:t>Coca-Cola was the first Olympic </a:t>
            </a:r>
            <a:r>
              <a:rPr lang="en-US" dirty="0" smtClean="0"/>
              <a:t>sponsor</a:t>
            </a:r>
          </a:p>
          <a:p>
            <a:r>
              <a:rPr lang="en-US" dirty="0"/>
              <a:t>Coca-Cola is the most widely distributed product on the planet</a:t>
            </a:r>
          </a:p>
          <a:p>
            <a:r>
              <a:rPr lang="en-US" dirty="0"/>
              <a:t>Mexicans drink more Coke than any other country in the world</a:t>
            </a:r>
            <a:r>
              <a:rPr lang="en-US" dirty="0" smtClean="0"/>
              <a:t>.</a:t>
            </a:r>
          </a:p>
          <a:p>
            <a:r>
              <a:rPr lang="en-US" dirty="0"/>
              <a:t>Coke sold 25 bottles its first year. Today, it sells 1.8 billion bottles—per day.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86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Interesting facts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03126"/>
            <a:ext cx="3384376" cy="2252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4" descr="Картинки по запросу &quot;coca cola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577" y="4090247"/>
            <a:ext cx="3600400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In Japan you can enjoy alcoholic Coca-Cola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famous bottle was originally shaped like a cocoa bean.</a:t>
            </a:r>
          </a:p>
        </p:txBody>
      </p:sp>
    </p:spTree>
    <p:extLst>
      <p:ext uri="{BB962C8B-B14F-4D97-AF65-F5344CB8AC3E}">
        <p14:creationId xmlns:p14="http://schemas.microsoft.com/office/powerpoint/2010/main" val="33527600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61</TotalTime>
  <Words>197</Words>
  <Application>Microsoft Office PowerPoint</Application>
  <PresentationFormat>Экран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Справедливость</vt:lpstr>
      <vt:lpstr>Coca Cola - famous world brand  </vt:lpstr>
      <vt:lpstr>History</vt:lpstr>
      <vt:lpstr>History</vt:lpstr>
      <vt:lpstr>Interesting facts</vt:lpstr>
      <vt:lpstr>Interesting facts</vt:lpstr>
      <vt:lpstr>Interesting facts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Coca Cola</dc:title>
  <dc:creator>Artur</dc:creator>
  <cp:lastModifiedBy>Artur</cp:lastModifiedBy>
  <cp:revision>7</cp:revision>
  <dcterms:created xsi:type="dcterms:W3CDTF">2021-02-14T15:26:53Z</dcterms:created>
  <dcterms:modified xsi:type="dcterms:W3CDTF">2021-02-14T16:28:02Z</dcterms:modified>
</cp:coreProperties>
</file>